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Average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fafe79279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fafe79279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afe79279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fafe79279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fafe79279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fafe79279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afe79279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afe79279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afe79279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fafe7927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fafe79279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fafe79279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fafe79279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fafe79279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139" l="0" r="0" t="139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0" name="Google Shape;140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6" name="Google Shape;166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" name="Google Shape;169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0" name="Google Shape;170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1" name="Google Shape;17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4" name="Google Shape;174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7" name="Google Shape;17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8" name="Google Shape;178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4" name="Google Shape;184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3" name="Google Shape;203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4" name="Google Shape;20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5" name="Google Shape;205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2" name="Google Shape;212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3" name="Google Shape;21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4" name="Google Shape;214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6" name="Google Shape;216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1" name="Google Shape;221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" name="Google Shape;18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4" name="Google Shape;44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" name="Google Shape;6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0" name="Google Shape;7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4" name="Google Shape;7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4" name="Google Shape;84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" name="Google Shape;90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6" name="Google Shape;96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" name="Google Shape;100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7" name="Google Shape;107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9" name="Google Shape;119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" name="Google Shape;128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9" name="Google Shape;129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3" name="Google Shape;13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fmassaretto/Workshop-Python-2024-2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python.org/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/>
          <p:nvPr>
            <p:ph type="ctrTitle"/>
          </p:nvPr>
        </p:nvSpPr>
        <p:spPr>
          <a:xfrm>
            <a:off x="3537150" y="1129675"/>
            <a:ext cx="5017500" cy="20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latin typeface="Verdana"/>
                <a:ea typeface="Verdana"/>
                <a:cs typeface="Verdana"/>
                <a:sym typeface="Verdana"/>
              </a:rPr>
              <a:t>Oficina de Python</a:t>
            </a:r>
            <a:endParaRPr b="1" sz="4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8" name="Google Shape;228;p17"/>
          <p:cNvSpPr txBox="1"/>
          <p:nvPr>
            <p:ph idx="1" type="subTitle"/>
          </p:nvPr>
        </p:nvSpPr>
        <p:spPr>
          <a:xfrm>
            <a:off x="5673300" y="39144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Fábio Massaretto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[Breve] </a:t>
            </a:r>
            <a:r>
              <a:rPr lang="en-GB"/>
              <a:t>Introdução à Programação</a:t>
            </a:r>
            <a:endParaRPr/>
          </a:p>
        </p:txBody>
      </p:sp>
      <p:sp>
        <p:nvSpPr>
          <p:cNvPr id="301" name="Google Shape;301;p26"/>
          <p:cNvSpPr txBox="1"/>
          <p:nvPr/>
        </p:nvSpPr>
        <p:spPr>
          <a:xfrm>
            <a:off x="759425" y="1844925"/>
            <a:ext cx="7699500" cy="25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Algoritmo: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Um algoritmo é uma sequência de passos para se executar uma função. Um exemplo de algoritmo, fora da computação, é uma receita de bolo.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Lógica: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lógica de programação é a forma como são conduzidas as ações realizadas por algoritmos. Toda programação apresenta um encadeamento lógico para que os códigos descritos possam executar os comandos atribuídos. Nesse sentido, quem programa é responsável por compreender essa lógica e traduzi-la de forma eficiente para a máquina.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Bora começar programar</a:t>
            </a:r>
            <a:endParaRPr/>
          </a:p>
        </p:txBody>
      </p:sp>
      <p:sp>
        <p:nvSpPr>
          <p:cNvPr id="307" name="Google Shape;307;p27"/>
          <p:cNvSpPr txBox="1"/>
          <p:nvPr/>
        </p:nvSpPr>
        <p:spPr>
          <a:xfrm>
            <a:off x="2526500" y="1129675"/>
            <a:ext cx="21984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Abra o seu IDE preferido!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7"/>
          <p:cNvSpPr/>
          <p:nvPr/>
        </p:nvSpPr>
        <p:spPr>
          <a:xfrm>
            <a:off x="2116100" y="1077075"/>
            <a:ext cx="410400" cy="37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454400" y="1656350"/>
            <a:ext cx="35658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Tem algumas opções de IDE off-line para você: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500" y="1656338"/>
            <a:ext cx="3729051" cy="19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 txBox="1"/>
          <p:nvPr/>
        </p:nvSpPr>
        <p:spPr>
          <a:xfrm>
            <a:off x="407000" y="3780350"/>
            <a:ext cx="42654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Pode também utilizar a IDE on-line Google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Colaboratory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1500" y="3905125"/>
            <a:ext cx="1057825" cy="10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 txBox="1"/>
          <p:nvPr/>
        </p:nvSpPr>
        <p:spPr>
          <a:xfrm>
            <a:off x="5471675" y="4158975"/>
            <a:ext cx="32082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Obs.: Para o Google Colab, você precisará logar com uma conta do google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Oficina de Python</a:t>
            </a:r>
            <a:endParaRPr/>
          </a:p>
        </p:txBody>
      </p:sp>
      <p:sp>
        <p:nvSpPr>
          <p:cNvPr id="234" name="Google Shape;234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Características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Instalação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0" y="3074075"/>
            <a:ext cx="3336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[Breve] Introdução à programação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Bora começar programar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5377000" y="1350575"/>
            <a:ext cx="3418500" cy="3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Todos os arquivos: slides,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código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-fonte etc será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disponibilizado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1 ou dois dias depois da oficina no endereço: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fmassaretto/Workshop-Python-2024-2: Workshop Python 2 Sem. 2024 (github.com)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</a:t>
            </a:r>
            <a:endParaRPr/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1297500" y="929825"/>
            <a:ext cx="70389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foi concebida no início dos anos 1990, tendo sido publicada em 1991 como projeto pessoal de Guido van Rossum. Trata-se de uma linguagem de programação de computadores que atualmente vem sendo mantida desenvolvida e aprimorada pela Python Software Foundation, uma instituição sem fins lucrativos criada em 2001 e detentora legal dos direitos de propriedade sobre a linguagem. </a:t>
            </a:r>
            <a:br>
              <a:rPr lang="en-GB"/>
            </a:br>
            <a:br>
              <a:rPr lang="en-GB"/>
            </a:br>
            <a:r>
              <a:rPr lang="en-GB"/>
              <a:t>Python, tem: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Uma comunidade mundial de colaboradores e usuários de Python grande e dinâmica. 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Grande quantidade de </a:t>
            </a:r>
            <a:r>
              <a:rPr lang="en-GB"/>
              <a:t>bibliotecas</a:t>
            </a:r>
            <a:r>
              <a:rPr lang="en-GB"/>
              <a:t>, que facilitam a vida do programador.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Python, é: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Simples e intuitiva, por outro, é poderosa e robusta. 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 fato de ser simples e intuitiva permite que ela atenda bastante bem ao propósito de ser uma linguagem utilizada por estudantes de programação que precisam de uma ferramenta para realizar seus estudos e implementar seus primeiros algoritmos. Por ser poderosa e robusta ela pode ser adotada por profissionais de programação que necessitem de uma ferramenta que traga produtividade e confiabilidade aos projetos de software.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</a:t>
            </a:r>
            <a:endParaRPr/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0250"/>
            <a:ext cx="9143999" cy="368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Características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1"/>
          <p:cNvSpPr txBox="1"/>
          <p:nvPr>
            <p:ph idx="1" type="body"/>
          </p:nvPr>
        </p:nvSpPr>
        <p:spPr>
          <a:xfrm>
            <a:off x="1297500" y="1307850"/>
            <a:ext cx="7038900" cy="10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Portabilidade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Código Livre (Opensource)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Simplicidade com robustez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Grande Aplicabilidade </a:t>
            </a:r>
            <a:endParaRPr/>
          </a:p>
        </p:txBody>
      </p:sp>
      <p:pic>
        <p:nvPicPr>
          <p:cNvPr id="258" name="Google Shape;2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81375"/>
            <a:ext cx="8863974" cy="260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Instalação</a:t>
            </a:r>
            <a:endParaRPr/>
          </a:p>
        </p:txBody>
      </p:sp>
      <p:sp>
        <p:nvSpPr>
          <p:cNvPr id="264" name="Google Shape;264;p22"/>
          <p:cNvSpPr txBox="1"/>
          <p:nvPr>
            <p:ph idx="1" type="body"/>
          </p:nvPr>
        </p:nvSpPr>
        <p:spPr>
          <a:xfrm>
            <a:off x="1297500" y="1307850"/>
            <a:ext cx="7038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Fazer o download do Python no site: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Python.org</a:t>
            </a:r>
            <a:endParaRPr/>
          </a:p>
        </p:txBody>
      </p:sp>
      <p:pic>
        <p:nvPicPr>
          <p:cNvPr id="265" name="Google Shape;2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28950"/>
            <a:ext cx="5482577" cy="31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2"/>
          <p:cNvSpPr txBox="1"/>
          <p:nvPr/>
        </p:nvSpPr>
        <p:spPr>
          <a:xfrm>
            <a:off x="6071225" y="1634550"/>
            <a:ext cx="2398200" cy="16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Neste caso a versão mais recente é a 3.12.5 mas pode mudar e é para Windows, mas tem também para Linux, MacOS, entre outros.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Instalação</a:t>
            </a:r>
            <a:endParaRPr/>
          </a:p>
        </p:txBody>
      </p:sp>
      <p:pic>
        <p:nvPicPr>
          <p:cNvPr id="272" name="Google Shape;2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0" y="1307850"/>
            <a:ext cx="3972924" cy="25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900" y="2645348"/>
            <a:ext cx="3446300" cy="21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3"/>
          <p:cNvSpPr/>
          <p:nvPr/>
        </p:nvSpPr>
        <p:spPr>
          <a:xfrm>
            <a:off x="2684325" y="1382125"/>
            <a:ext cx="2619000" cy="957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3"/>
          <p:cNvSpPr txBox="1"/>
          <p:nvPr/>
        </p:nvSpPr>
        <p:spPr>
          <a:xfrm>
            <a:off x="2631700" y="1351600"/>
            <a:ext cx="26718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Execute no modo administrador: botão direito do mouse em cima do arquivo &gt; “Executar como Administrador”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3"/>
          <p:cNvSpPr/>
          <p:nvPr/>
        </p:nvSpPr>
        <p:spPr>
          <a:xfrm>
            <a:off x="3935975" y="2802100"/>
            <a:ext cx="1093800" cy="95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Instalação</a:t>
            </a:r>
            <a:endParaRPr/>
          </a:p>
        </p:txBody>
      </p:sp>
      <p:pic>
        <p:nvPicPr>
          <p:cNvPr id="282" name="Google Shape;2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263126" cy="26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"/>
          <p:cNvSpPr/>
          <p:nvPr/>
        </p:nvSpPr>
        <p:spPr>
          <a:xfrm>
            <a:off x="3031400" y="919300"/>
            <a:ext cx="2514000" cy="1209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24"/>
          <p:cNvSpPr txBox="1"/>
          <p:nvPr/>
        </p:nvSpPr>
        <p:spPr>
          <a:xfrm>
            <a:off x="3168150" y="1056050"/>
            <a:ext cx="22614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Marque a opção “pip” e “for all users”, o resto pode deixar como já está e clique em “Next”.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149" y="2507600"/>
            <a:ext cx="4030124" cy="2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"/>
          <p:cNvSpPr/>
          <p:nvPr/>
        </p:nvSpPr>
        <p:spPr>
          <a:xfrm>
            <a:off x="4419825" y="3296475"/>
            <a:ext cx="641700" cy="42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8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4"/>
          <p:cNvSpPr/>
          <p:nvPr/>
        </p:nvSpPr>
        <p:spPr>
          <a:xfrm>
            <a:off x="6639200" y="1834400"/>
            <a:ext cx="2073600" cy="1125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4"/>
          <p:cNvSpPr txBox="1"/>
          <p:nvPr/>
        </p:nvSpPr>
        <p:spPr>
          <a:xfrm>
            <a:off x="6744400" y="1834400"/>
            <a:ext cx="18828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IMPORTANTE!</a:t>
            </a:r>
            <a:endParaRPr b="1"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Marque a opção “Add Python to environment variables” e clique em “Install”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[Breve] </a:t>
            </a:r>
            <a:r>
              <a:rPr lang="en-GB"/>
              <a:t>Introdução à Programação</a:t>
            </a:r>
            <a:endParaRPr/>
          </a:p>
        </p:txBody>
      </p:sp>
      <p:pic>
        <p:nvPicPr>
          <p:cNvPr id="294" name="Google Shape;2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588" y="2095925"/>
            <a:ext cx="5550675" cy="20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"/>
          <p:cNvSpPr/>
          <p:nvPr/>
        </p:nvSpPr>
        <p:spPr>
          <a:xfrm>
            <a:off x="6316975" y="1025500"/>
            <a:ext cx="2471700" cy="1693500"/>
          </a:xfrm>
          <a:prstGeom prst="wedgeRoundRectCallout">
            <a:avLst>
              <a:gd fmla="val -71008" name="adj1"/>
              <a:gd fmla="val 11338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Por computador, leia-se, a tela/monitor, console/terminal, banco de dados, outro programa/sistema, etc.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2BB4AD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